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Благоустройство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Части территории х.Весёлый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053388" algn="l"/>
              </a:tabLst>
            </a:pPr>
            <a:r>
              <a:rPr lang="ru-RU" dirty="0" smtClean="0"/>
              <a:t>Установка освещения </a:t>
            </a:r>
            <a:endParaRPr lang="ru-RU" dirty="0"/>
          </a:p>
        </p:txBody>
      </p:sp>
      <p:pic>
        <p:nvPicPr>
          <p:cNvPr id="5" name="Содержимое 4" descr="IMG_53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53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Посев газона</a:t>
            </a:r>
            <a:endParaRPr lang="ru-RU" dirty="0"/>
          </a:p>
        </p:txBody>
      </p:sp>
      <p:pic>
        <p:nvPicPr>
          <p:cNvPr id="5" name="Содержимое 4" descr="IMG_53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53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спортивных снарядов</a:t>
            </a:r>
            <a:endParaRPr lang="ru-RU" dirty="0"/>
          </a:p>
        </p:txBody>
      </p:sp>
      <p:pic>
        <p:nvPicPr>
          <p:cNvPr id="4" name="Содержимое 3" descr="IMG_53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Благоустройство </vt:lpstr>
      <vt:lpstr>Установка освещения </vt:lpstr>
      <vt:lpstr>Посев газона</vt:lpstr>
      <vt:lpstr>Установка спортивных снарядов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</dc:title>
  <cp:lastModifiedBy>Admin</cp:lastModifiedBy>
  <cp:revision>1</cp:revision>
  <dcterms:modified xsi:type="dcterms:W3CDTF">2019-09-27T06:59:19Z</dcterms:modified>
</cp:coreProperties>
</file>