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Благоустройство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Части территории х. Весёлый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Благоустройство части территории х.Веселый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Установка скамеек</a:t>
            </a:r>
            <a:endParaRPr lang="ru-RU" dirty="0"/>
          </a:p>
        </p:txBody>
      </p:sp>
      <p:pic>
        <p:nvPicPr>
          <p:cNvPr id="7" name="Содержимое 6" descr="IMG_535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635448"/>
            <a:ext cx="4040188" cy="3030141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Высадка кустов и деревьев</a:t>
            </a:r>
            <a:endParaRPr lang="ru-RU" dirty="0"/>
          </a:p>
        </p:txBody>
      </p:sp>
      <p:pic>
        <p:nvPicPr>
          <p:cNvPr id="8" name="Содержимое 7" descr="IMG_5360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634853"/>
            <a:ext cx="4041775" cy="3031331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Благоустройство </vt:lpstr>
      <vt:lpstr>Благоустройство части территории х.Веселый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Благоустройство </dc:title>
  <cp:lastModifiedBy>Admin</cp:lastModifiedBy>
  <cp:revision>1</cp:revision>
  <dcterms:modified xsi:type="dcterms:W3CDTF">2019-09-27T06:44:54Z</dcterms:modified>
</cp:coreProperties>
</file>